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76" r:id="rId4"/>
    <p:sldId id="278" r:id="rId5"/>
    <p:sldId id="279" r:id="rId6"/>
    <p:sldId id="280" r:id="rId7"/>
    <p:sldId id="281" r:id="rId8"/>
    <p:sldId id="285" r:id="rId9"/>
    <p:sldId id="282" r:id="rId10"/>
    <p:sldId id="283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ED19B-6065-4BF9-A6C7-E5852D38F82E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4AED-2682-4E2E-9FC0-1F96AB5549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9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4AED-2682-4E2E-9FC0-1F96AB55497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0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64AED-2682-4E2E-9FC0-1F96AB55497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82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14FE-AE9A-4AB0-BA0E-335682F04122}" type="datetimeFigureOut">
              <a:rPr lang="zh-CN" altLang="en-US" smtClean="0"/>
              <a:pPr/>
              <a:t>2015/3/24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D5CC-4737-4AAA-8C76-29253DF6F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FLYING U 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牧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场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度假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村项目</a:t>
            </a:r>
            <a:endParaRPr lang="en-CA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" y="1417638"/>
            <a:ext cx="9053574" cy="531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0" y="274638"/>
            <a:ext cx="9144000" cy="939784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项目信息总结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556" y="1214422"/>
            <a:ext cx="799288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占地面积：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292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英亩（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1770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亩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商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业用地面积：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44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英亩（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267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中国亩）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间以上度假木屋和主人别墅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匹骏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马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酒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吧，小卖部和电影院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尺湖岸线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办公餐饮大堂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飞机跑道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老爷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车，游艇，古董钢琴，油画等等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每年营业时间约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个月：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-10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月份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营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业额：约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万加币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家庭年收益：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22.5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万加币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要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价：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325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万加币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6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" y="3155961"/>
            <a:ext cx="4444553" cy="3798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203" y="3155961"/>
            <a:ext cx="4580760" cy="379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48963" cy="3155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117367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办公及宴会大堂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7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12968" cy="3674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34910"/>
            <a:ext cx="8712968" cy="2806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636912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52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</a:t>
            </a:r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度假木屋       和主人别墅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5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578"/>
            <a:ext cx="8784975" cy="4107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31685"/>
            <a:ext cx="8784975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331602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小卖部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3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21088"/>
            <a:ext cx="8424936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6723"/>
            <a:ext cx="8424936" cy="4337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291936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酒吧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00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46"/>
            <a:ext cx="8730635" cy="309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11122"/>
            <a:ext cx="8730635" cy="3573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350100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3000</a:t>
            </a:r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尺湖岸线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6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1"/>
            <a:ext cx="8898656" cy="3373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6" y="3503556"/>
            <a:ext cx="4440092" cy="3111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596" y="3490611"/>
            <a:ext cx="4458564" cy="312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0978" y="2852936"/>
            <a:ext cx="337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99</a:t>
            </a:r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匹骏马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9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21222"/>
            <a:ext cx="8664486" cy="313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4" y="2975718"/>
            <a:ext cx="8664486" cy="369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126876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机场跑道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6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8" y="26814"/>
            <a:ext cx="4143577" cy="3139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28" y="26814"/>
            <a:ext cx="4906772" cy="3139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8" y="3157960"/>
            <a:ext cx="8964488" cy="3645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020" y="2044371"/>
            <a:ext cx="638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老爷车，游艇，电</a:t>
            </a:r>
            <a:r>
              <a:rPr lang="zh-CN" altLang="en-US" sz="6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</a:t>
            </a:r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院。。。。。。</a:t>
            </a:r>
            <a:endParaRPr lang="en-CA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195</Words>
  <Application>Microsoft Office PowerPoint</Application>
  <PresentationFormat>On-screen Show (4:3)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黑体</vt:lpstr>
      <vt:lpstr>Arial</vt:lpstr>
      <vt:lpstr>Calibri</vt:lpstr>
      <vt:lpstr>Office 主题</vt:lpstr>
      <vt:lpstr>FLYING U 牧场度假村项目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Jimmy</dc:creator>
  <cp:lastModifiedBy>Alex Liao</cp:lastModifiedBy>
  <cp:revision>244</cp:revision>
  <dcterms:created xsi:type="dcterms:W3CDTF">2013-05-25T05:32:05Z</dcterms:created>
  <dcterms:modified xsi:type="dcterms:W3CDTF">2015-03-24T22:42:51Z</dcterms:modified>
</cp:coreProperties>
</file>